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8" r:id="rId5"/>
    <p:sldId id="262" r:id="rId6"/>
    <p:sldId id="264" r:id="rId7"/>
    <p:sldId id="265" r:id="rId8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F542F-501E-48B3-8EF6-9BC4CE614F44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255F9-7FBE-4CC7-9133-312D4E628A1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Resim" descr="meb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74" y="214282"/>
            <a:ext cx="1928826" cy="1785950"/>
          </a:xfrm>
          <a:prstGeom prst="rect">
            <a:avLst/>
          </a:prstGeom>
        </p:spPr>
      </p:pic>
      <p:pic>
        <p:nvPicPr>
          <p:cNvPr id="5" name="4 Resim" descr="07213032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9144001"/>
          </a:xfrm>
          <a:prstGeom prst="rect">
            <a:avLst/>
          </a:prstGeom>
        </p:spPr>
      </p:pic>
      <p:sp>
        <p:nvSpPr>
          <p:cNvPr id="6" name="5 Dikdörtgen"/>
          <p:cNvSpPr/>
          <p:nvPr/>
        </p:nvSpPr>
        <p:spPr>
          <a:xfrm>
            <a:off x="0" y="142844"/>
            <a:ext cx="664371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ALPARSLAN ORTAOKULU</a:t>
            </a:r>
          </a:p>
          <a:p>
            <a:pPr algn="ctr"/>
            <a:r>
              <a:rPr lang="tr-TR" sz="2400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 TEMMUZ DEMOKRASİ VE MİLLİ BİRLİK GÜNÜ ÖZEL SAYI</a:t>
            </a:r>
            <a:endParaRPr lang="tr-TR" sz="2400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Resim" descr="başlama fo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68"/>
            <a:ext cx="6858000" cy="5786477"/>
          </a:xfrm>
          <a:prstGeom prst="rect">
            <a:avLst/>
          </a:prstGeom>
        </p:spPr>
      </p:pic>
      <p:pic>
        <p:nvPicPr>
          <p:cNvPr id="5" name="4 Resim" descr="başlark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3714744"/>
          </a:xfrm>
          <a:prstGeom prst="rect">
            <a:avLst/>
          </a:prstGeom>
        </p:spPr>
      </p:pic>
      <p:sp>
        <p:nvSpPr>
          <p:cNvPr id="6" name="5 Metin kutusu"/>
          <p:cNvSpPr txBox="1"/>
          <p:nvPr/>
        </p:nvSpPr>
        <p:spPr>
          <a:xfrm>
            <a:off x="5130026" y="3714744"/>
            <a:ext cx="1727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 smtClean="0"/>
              <a:t>Okul Müdürü </a:t>
            </a:r>
          </a:p>
          <a:p>
            <a:r>
              <a:rPr lang="tr-TR" b="1" i="1" dirty="0" smtClean="0"/>
              <a:t>Abdullah ATİLLA</a:t>
            </a:r>
            <a:endParaRPr lang="tr-TR" b="1" i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Resim" descr="vat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77" y="0"/>
            <a:ext cx="6860677" cy="914400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Resim" descr="şiii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Ekran Alıntıs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15 temmuz bulmac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6858000" cy="9144000"/>
          </a:xfr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son sayf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Ekran Gösterisi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aidata</dc:creator>
  <cp:lastModifiedBy>aidata</cp:lastModifiedBy>
  <cp:revision>2</cp:revision>
  <dcterms:created xsi:type="dcterms:W3CDTF">2024-09-05T07:05:17Z</dcterms:created>
  <dcterms:modified xsi:type="dcterms:W3CDTF">2024-09-16T05:51:13Z</dcterms:modified>
</cp:coreProperties>
</file>